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15A8FCD-AA04-4EC0-B2DD-1D456EF65CFA}"/>
    <pc:docChg chg="custSel modSld">
      <pc:chgData name="Narelle Wheaton" userId="6e1b2b30-480e-4f91-806b-6735d5b9e446" providerId="ADAL" clId="{915A8FCD-AA04-4EC0-B2DD-1D456EF65CFA}" dt="2023-07-26T08:20:26.467" v="17" actId="404"/>
      <pc:docMkLst>
        <pc:docMk/>
      </pc:docMkLst>
      <pc:sldChg chg="modSp mod">
        <pc:chgData name="Narelle Wheaton" userId="6e1b2b30-480e-4f91-806b-6735d5b9e446" providerId="ADAL" clId="{915A8FCD-AA04-4EC0-B2DD-1D456EF65CFA}" dt="2023-07-26T08:20:17.296" v="16" actId="27636"/>
        <pc:sldMkLst>
          <pc:docMk/>
          <pc:sldMk cId="3242108150" sldId="256"/>
        </pc:sldMkLst>
        <pc:spChg chg="mod">
          <ac:chgData name="Narelle Wheaton" userId="6e1b2b30-480e-4f91-806b-6735d5b9e446" providerId="ADAL" clId="{915A8FCD-AA04-4EC0-B2DD-1D456EF65CFA}" dt="2023-07-26T08:20:17.296" v="16" actId="27636"/>
          <ac:spMkLst>
            <pc:docMk/>
            <pc:sldMk cId="3242108150" sldId="256"/>
            <ac:spMk id="3" creationId="{9706C006-9A36-46AE-9B44-3726581A1071}"/>
          </ac:spMkLst>
        </pc:spChg>
      </pc:sldChg>
      <pc:sldChg chg="modSp mod">
        <pc:chgData name="Narelle Wheaton" userId="6e1b2b30-480e-4f91-806b-6735d5b9e446" providerId="ADAL" clId="{915A8FCD-AA04-4EC0-B2DD-1D456EF65CFA}" dt="2023-07-26T08:20:26.467" v="17" actId="404"/>
        <pc:sldMkLst>
          <pc:docMk/>
          <pc:sldMk cId="2677110084" sldId="258"/>
        </pc:sldMkLst>
        <pc:spChg chg="mod">
          <ac:chgData name="Narelle Wheaton" userId="6e1b2b30-480e-4f91-806b-6735d5b9e446" providerId="ADAL" clId="{915A8FCD-AA04-4EC0-B2DD-1D456EF65CFA}" dt="2023-07-26T08:20:26.467" v="17" actId="404"/>
          <ac:spMkLst>
            <pc:docMk/>
            <pc:sldMk cId="2677110084" sldId="258"/>
            <ac:spMk id="2" creationId="{3F0413EC-7C83-4A5D-8935-AF9361DD25E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870128-9756-419E-90F3-B214184561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937D6E-8168-4093-8BFC-054E8BB778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42FF23-E2B5-4812-95C2-FE701569F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ACC2-F730-4775-AA09-A314796DBC0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E017EA-61E3-483C-A54B-7209AB2ED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E0AEDA-EA3B-4E7C-B891-A92B9C5E9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6532-4C6C-45C7-B3FE-7C6B0A1A74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58987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269EB-FE0F-4A57-851B-6B61F5D36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DBDBCF-9B21-4E57-90EF-186C6A54F1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626E53-3BB3-45ED-86E7-E071E1F33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ACC2-F730-4775-AA09-A314796DBC0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9C2414-4C0A-4C64-B3EC-669C8D907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C0A5DD-254E-4152-ADE9-003876F32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6532-4C6C-45C7-B3FE-7C6B0A1A74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9787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7E4235F-8D34-48A3-8C11-C8D67F5537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C4AA32-E26E-478D-8A50-AC5C8FB7EA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810D6A-005B-400C-8CA5-28D111BB9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ACC2-F730-4775-AA09-A314796DBC0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A2B7E3-E7F4-47AD-871E-54549D17F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F8F7E1-B4E9-4B52-9A75-44DE4BE72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6532-4C6C-45C7-B3FE-7C6B0A1A74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16081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B3B3C-B36F-4D44-BC67-C14C629BD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E5D492-3231-4655-AB4A-45157732DD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08C451-0B83-41AF-A3A0-ABB3CD75B0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ACC2-F730-4775-AA09-A314796DBC0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799DCF-2B17-4EF6-B7EF-9CB5ECE182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A9F059-80BC-4CB8-821B-8E17AD9F5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6532-4C6C-45C7-B3FE-7C6B0A1A74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2972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49B17-7104-499A-B370-41B7CD51D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4431A7-6F9D-496E-B083-709534EA25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C61A8E-2CA4-478D-A3EF-11CD1F3B4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ACC2-F730-4775-AA09-A314796DBC0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BAE418-1525-4564-AF03-7E949DB40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F58CD0-9AD5-49A4-92C5-30CD58879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6532-4C6C-45C7-B3FE-7C6B0A1A74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8478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D444D-B8FD-40CA-9AEA-5B71E1FA4E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E4B43A-1282-43E7-984B-13115FB1A7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07B8D8-050C-4574-B097-5D9926F01C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26B505-09E3-4466-92E5-75AD15EEF7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ACC2-F730-4775-AA09-A314796DBC0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53519-4083-40E9-B008-192E83FFC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F37022-033C-4B1E-8C2A-E485D7B6A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6532-4C6C-45C7-B3FE-7C6B0A1A74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4849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1963B-612C-4AF8-B528-BAAAB4966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0CB1A4-6F43-4661-9F35-8470EE0D9B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F66492-E9F8-4B4C-A98F-E23B5D29A8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EB39D1-946D-4461-AC45-B46DC45980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7AA3AC-39E4-4A53-9B88-B009B069F2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455830-A533-472B-8502-B24B6233E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ACC2-F730-4775-AA09-A314796DBC0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1658308-E066-46F9-904C-5965F0EA0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3A2F1F1-F83E-4042-B34B-7AB4D1097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6532-4C6C-45C7-B3FE-7C6B0A1A74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266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3A02F-B07C-4585-85E4-373206712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304F4C-ED8B-41CB-802F-F0E9F81818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ACC2-F730-4775-AA09-A314796DBC0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4581FF-7AEB-41BE-9562-8C0F84D3E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094283-A968-4C1A-8751-27950640C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6532-4C6C-45C7-B3FE-7C6B0A1A74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160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DE4325-0400-4256-818D-8B507813A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ACC2-F730-4775-AA09-A314796DBC0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6F5F69-51D8-40B7-A1FC-FD817D21E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501898-1A00-4A68-AF6D-9DD334CFD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6532-4C6C-45C7-B3FE-7C6B0A1A74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71291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6AC6B3-B61A-4033-8740-25E9F940A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0356AE-7B41-42F9-B7D0-B4DB45842B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953F0B-2E59-4904-8B19-BCB160FAD3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E517CA-DF93-4229-8C43-AB2679EF86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ACC2-F730-4775-AA09-A314796DBC0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00315A-71CB-43B1-B765-E0A15FD38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986B3C-D78C-4844-91E5-990DC50C4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6532-4C6C-45C7-B3FE-7C6B0A1A74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8938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CA072A-BE8F-4FA8-8DB3-A17941CA9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35DB22-6B4D-410D-B4FC-CD1B27246B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B2F2F7-8A92-4B2F-A726-D4C704D045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EBDFD7-E1A5-4055-AFCF-B143ACAD5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ACC2-F730-4775-AA09-A314796DBC0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FD72C5-5154-4619-A50E-1CB74DF3D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817793-1D9D-4387-BA83-556CA2114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E6532-4C6C-45C7-B3FE-7C6B0A1A74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1530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42A318-4C2D-420C-80BA-B84CB97F9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CFBB91-B5AF-42FA-8F50-2E6BD63EBB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5314BF-90B3-4828-A033-19FD2329B9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C5ACC2-F730-4775-AA09-A314796DBC0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C6D618-7509-492D-A72E-534605BDA0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F7DB2D-3309-4D71-8B4B-4F0770D17C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E6532-4C6C-45C7-B3FE-7C6B0A1A743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422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706C006-9A36-46AE-9B44-3726581A10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58089"/>
            <a:ext cx="9144000" cy="2783281"/>
          </a:xfrm>
        </p:spPr>
        <p:txBody>
          <a:bodyPr>
            <a:normAutofit/>
          </a:bodyPr>
          <a:lstStyle/>
          <a:p>
            <a:r>
              <a:rPr lang="en-AU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Father hear the prayer we offer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Not for ease our prayer shall be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But for strength that we may ever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Live our lives courageously</a:t>
            </a:r>
          </a:p>
        </p:txBody>
      </p:sp>
    </p:spTree>
    <p:extLst>
      <p:ext uri="{BB962C8B-B14F-4D97-AF65-F5344CB8AC3E}">
        <p14:creationId xmlns:p14="http://schemas.microsoft.com/office/powerpoint/2010/main" val="32421081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706C006-9A36-46AE-9B44-3726581A10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62840"/>
            <a:ext cx="9144000" cy="300916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Not for ever in green pastures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Do we ask our way to be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But the steep and rugged pathway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May we tread rejoicingly</a:t>
            </a:r>
          </a:p>
        </p:txBody>
      </p:sp>
    </p:spTree>
    <p:extLst>
      <p:ext uri="{BB962C8B-B14F-4D97-AF65-F5344CB8AC3E}">
        <p14:creationId xmlns:p14="http://schemas.microsoft.com/office/powerpoint/2010/main" val="844407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706C006-9A36-46AE-9B44-3726581A10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96190"/>
            <a:ext cx="9144000" cy="289486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Be our strength in hours of weakness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In our wanderings be our guide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Through endeavour failure danger</a:t>
            </a:r>
            <a:br>
              <a:rPr lang="en-AU" sz="4000" b="0" i="0" dirty="0">
                <a:solidFill>
                  <a:schemeClr val="bg1"/>
                </a:solidFill>
                <a:effectLst/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Father be there at our side</a:t>
            </a:r>
          </a:p>
          <a:p>
            <a:endParaRPr lang="en-AU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F0413EC-7C83-4A5D-8935-AF9361DD25EC}"/>
              </a:ext>
            </a:extLst>
          </p:cNvPr>
          <p:cNvSpPr/>
          <p:nvPr/>
        </p:nvSpPr>
        <p:spPr>
          <a:xfrm>
            <a:off x="381000" y="5599837"/>
            <a:ext cx="6096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CCLI Song # 2645661</a:t>
            </a:r>
          </a:p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Love Maria Willis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0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26771100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3FFD285-B933-4D8A-B447-3C1B36177C38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E6D8646E-FECE-4251-8548-0AAD75FE835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C6FCF97-0D99-4D6A-9E1E-BAF326C45A0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117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2022-07-14T07:51:34Z</dcterms:created>
  <dcterms:modified xsi:type="dcterms:W3CDTF">2023-07-26T08:20:26Z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